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media/image10.png" ContentType="image/png"/>
  <Override PartName="/ppt/media/image9.png" ContentType="image/png"/>
  <Override PartName="/ppt/media/image8.png" ContentType="image/png"/>
  <Override PartName="/ppt/media/image7.png" ContentType="image/png"/>
  <Override PartName="/ppt/media/image2.jpeg" ContentType="image/jpeg"/>
  <Override PartName="/ppt/media/image1.png" ContentType="image/png"/>
  <Override PartName="/ppt/media/image11.png" ContentType="image/png"/>
  <Override PartName="/ppt/media/image3.jpeg" ContentType="image/jpeg"/>
  <Override PartName="/ppt/media/image4.jpeg" ContentType="image/jpeg"/>
  <Override PartName="/ppt/media/image5.jpeg" ContentType="image/jpeg"/>
  <Override PartName="/ppt/media/image6.png" ContentType="image/png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6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s/slide13.xml" ContentType="application/vnd.openxmlformats-officedocument.presentationml.slide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12192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p>
            <a:pPr algn="ctr">
              <a:lnSpc>
                <a:spcPct val="90000"/>
              </a:lnSpc>
            </a:pPr>
            <a:r>
              <a:rPr b="0" lang="en-US" sz="6000" spc="-1" strike="noStrike">
                <a:solidFill>
                  <a:srgbClr val="000000"/>
                </a:solidFill>
                <a:latin typeface="Calibri Light"/>
              </a:rPr>
              <a:t>Click to edit Master title </a:t>
            </a:r>
            <a:r>
              <a:rPr b="0" lang="en-US" sz="6000" spc="-1" strike="noStrike">
                <a:solidFill>
                  <a:srgbClr val="000000"/>
                </a:solidFill>
                <a:latin typeface="Calibri Light"/>
              </a:rPr>
              <a:t>style</a:t>
            </a:r>
            <a:endParaRPr b="0" lang="en-US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46EB7CE0-D272-4D49-9CAE-65528D8D695D}" type="datetime">
              <a:rPr b="0" lang="en-US" sz="1200" spc="-1" strike="noStrike">
                <a:solidFill>
                  <a:srgbClr val="8b8b8b"/>
                </a:solidFill>
                <a:latin typeface="Calibri"/>
              </a:rPr>
              <a:t>8/20/18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9FD2B856-AA97-4BE0-AB65-AA4837EE13F1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Edit Master text styles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Second level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Third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Fourth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Fifth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21C5F8A5-35D7-46D5-B968-C06BF55A3C46}" type="datetime">
              <a:rPr b="0" lang="en-US" sz="1200" spc="-1" strike="noStrike">
                <a:solidFill>
                  <a:srgbClr val="8b8b8b"/>
                </a:solidFill>
                <a:latin typeface="Calibri"/>
              </a:rPr>
              <a:t>8/20/18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D4D19215-D918-4312-91B1-632FACB39E5C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2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2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hyperlink" Target="http://www.oscarssanchez.com/" TargetMode="External"/><Relationship Id="rId2" Type="http://schemas.openxmlformats.org/officeDocument/2006/relationships/hyperlink" Target="mailto:oscar.sanchez@10up.com" TargetMode="External"/><Relationship Id="rId3" Type="http://schemas.openxmlformats.org/officeDocument/2006/relationships/hyperlink" Target="http://10up.com/" TargetMode="External"/><Relationship Id="rId4" Type="http://schemas.openxmlformats.org/officeDocument/2006/relationships/image" Target="../media/image11.png"/><Relationship Id="rId5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2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2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2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2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2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12121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90000"/>
              </a:lnSpc>
            </a:pPr>
            <a:r>
              <a:rPr b="1" lang="en-US" sz="6000" spc="-1" strike="noStrike">
                <a:solidFill>
                  <a:srgbClr val="ffffff"/>
                </a:solidFill>
                <a:latin typeface="Arial"/>
              </a:rPr>
              <a:t>Contribuir para aprender.</a:t>
            </a:r>
            <a:endParaRPr b="0" lang="en-US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TextShape 2"/>
          <p:cNvSpPr txBox="1"/>
          <p:nvPr/>
        </p:nvSpPr>
        <p:spPr>
          <a:xfrm>
            <a:off x="1523880" y="3602160"/>
            <a:ext cx="9143640" cy="16552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0" lang="en-US" sz="2400" spc="-1" strike="noStrike">
                <a:solidFill>
                  <a:srgbClr val="ffffff"/>
                </a:solidFill>
                <a:latin typeface="Times New Roman"/>
              </a:rPr>
              <a:t>Oscar Sánchez Sánchez.</a:t>
            </a:r>
            <a:endParaRPr b="0" lang="en-US" sz="24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0" lang="en-US" sz="2400" spc="-1" strike="noStrike">
                <a:solidFill>
                  <a:srgbClr val="ffffff"/>
                </a:solidFill>
                <a:latin typeface="Times New Roman"/>
              </a:rPr>
              <a:t>Web Engineer </a:t>
            </a:r>
            <a:r>
              <a:rPr b="1" lang="en-US" sz="2400" spc="-1" strike="noStrike">
                <a:solidFill>
                  <a:srgbClr val="ffffff"/>
                </a:solidFill>
                <a:latin typeface="Times New Roman"/>
              </a:rPr>
              <a:t>@10up</a:t>
            </a:r>
            <a:endParaRPr b="0" lang="en-US" sz="24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0" lang="en-US" sz="2400" spc="-1" strike="noStrike">
                <a:solidFill>
                  <a:srgbClr val="000000"/>
                </a:solidFill>
                <a:latin typeface="Times New Roman"/>
              </a:rPr>
              <a:t>.</a:t>
            </a:r>
            <a:endParaRPr b="0" lang="en-US" sz="24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endParaRPr b="0" lang="en-US" sz="2400" spc="-1" strike="noStrike">
              <a:latin typeface="Arial"/>
            </a:endParaRPr>
          </a:p>
        </p:txBody>
      </p:sp>
      <p:sp>
        <p:nvSpPr>
          <p:cNvPr id="84" name="CustomShape 3"/>
          <p:cNvSpPr/>
          <p:nvPr/>
        </p:nvSpPr>
        <p:spPr>
          <a:xfrm>
            <a:off x="5943600" y="3276720"/>
            <a:ext cx="304560" cy="30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5" name="CustomShape 4"/>
          <p:cNvSpPr/>
          <p:nvPr/>
        </p:nvSpPr>
        <p:spPr>
          <a:xfrm>
            <a:off x="6095880" y="3429000"/>
            <a:ext cx="304560" cy="30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86" name="Picture 6" descr=""/>
          <p:cNvPicPr/>
          <p:nvPr/>
        </p:nvPicPr>
        <p:blipFill>
          <a:blip r:embed="rId1"/>
          <a:stretch/>
        </p:blipFill>
        <p:spPr>
          <a:xfrm>
            <a:off x="10617480" y="5283360"/>
            <a:ext cx="1574280" cy="15742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12121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1"/>
          <p:cNvSpPr/>
          <p:nvPr/>
        </p:nvSpPr>
        <p:spPr>
          <a:xfrm>
            <a:off x="5943600" y="3276720"/>
            <a:ext cx="304560" cy="30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2" name="CustomShape 2"/>
          <p:cNvSpPr/>
          <p:nvPr/>
        </p:nvSpPr>
        <p:spPr>
          <a:xfrm>
            <a:off x="6095880" y="3429000"/>
            <a:ext cx="304560" cy="30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3" name="TextShape 3"/>
          <p:cNvSpPr txBox="1"/>
          <p:nvPr/>
        </p:nvSpPr>
        <p:spPr>
          <a:xfrm>
            <a:off x="823320" y="2560320"/>
            <a:ext cx="10423800" cy="1005840"/>
          </a:xfrm>
          <a:prstGeom prst="rect">
            <a:avLst/>
          </a:prstGeom>
          <a:noFill/>
          <a:ln>
            <a:noFill/>
          </a:ln>
        </p:spPr>
      </p:sp>
      <p:sp>
        <p:nvSpPr>
          <p:cNvPr id="124" name="TextShape 4"/>
          <p:cNvSpPr txBox="1"/>
          <p:nvPr/>
        </p:nvSpPr>
        <p:spPr>
          <a:xfrm>
            <a:off x="1005840" y="182880"/>
            <a:ext cx="10423800" cy="1005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90000"/>
              </a:lnSpc>
            </a:pPr>
            <a:r>
              <a:rPr b="1" lang="en-US" sz="6000" spc="-1" strike="noStrike">
                <a:solidFill>
                  <a:srgbClr val="ffffff"/>
                </a:solidFill>
                <a:latin typeface="Arial"/>
              </a:rPr>
              <a:t>Reviews ...</a:t>
            </a:r>
            <a:endParaRPr b="0" lang="en-US" sz="60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25" name="" descr=""/>
          <p:cNvPicPr/>
          <p:nvPr/>
        </p:nvPicPr>
        <p:blipFill>
          <a:blip r:embed="rId1"/>
          <a:stretch/>
        </p:blipFill>
        <p:spPr>
          <a:xfrm>
            <a:off x="2103120" y="1554480"/>
            <a:ext cx="7704360" cy="45043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9" dur="indefinite" restart="never" nodeType="tmRoot">
          <p:childTnLst>
            <p:seq>
              <p:cTn id="2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12121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ustomShape 1"/>
          <p:cNvSpPr/>
          <p:nvPr/>
        </p:nvSpPr>
        <p:spPr>
          <a:xfrm>
            <a:off x="5943600" y="3276720"/>
            <a:ext cx="304560" cy="30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7" name="CustomShape 2"/>
          <p:cNvSpPr/>
          <p:nvPr/>
        </p:nvSpPr>
        <p:spPr>
          <a:xfrm>
            <a:off x="6095880" y="3429000"/>
            <a:ext cx="304560" cy="30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8" name="TextShape 3"/>
          <p:cNvSpPr txBox="1"/>
          <p:nvPr/>
        </p:nvSpPr>
        <p:spPr>
          <a:xfrm>
            <a:off x="823320" y="2560320"/>
            <a:ext cx="10423800" cy="1005840"/>
          </a:xfrm>
          <a:prstGeom prst="rect">
            <a:avLst/>
          </a:prstGeom>
          <a:noFill/>
          <a:ln>
            <a:noFill/>
          </a:ln>
        </p:spPr>
      </p:sp>
      <p:sp>
        <p:nvSpPr>
          <p:cNvPr id="129" name="TextShape 4"/>
          <p:cNvSpPr txBox="1"/>
          <p:nvPr/>
        </p:nvSpPr>
        <p:spPr>
          <a:xfrm>
            <a:off x="1005840" y="182880"/>
            <a:ext cx="10423800" cy="1005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90000"/>
              </a:lnSpc>
            </a:pPr>
            <a:r>
              <a:rPr b="1" lang="en-US" sz="6000" spc="-1" strike="noStrike">
                <a:solidFill>
                  <a:srgbClr val="ffffff"/>
                </a:solidFill>
                <a:latin typeface="Arial"/>
              </a:rPr>
              <a:t>Exito!</a:t>
            </a:r>
            <a:endParaRPr b="0" lang="en-US" sz="60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30" name="" descr=""/>
          <p:cNvPicPr/>
          <p:nvPr/>
        </p:nvPicPr>
        <p:blipFill>
          <a:blip r:embed="rId1"/>
          <a:stretch/>
        </p:blipFill>
        <p:spPr>
          <a:xfrm>
            <a:off x="1463040" y="1498320"/>
            <a:ext cx="9530280" cy="46281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21" dur="indefinite" restart="never" nodeType="tmRoot">
          <p:childTnLst>
            <p:seq>
              <p:cTn id="2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12121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>
            <a:off x="5943600" y="3276720"/>
            <a:ext cx="304560" cy="30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2" name="CustomShape 2"/>
          <p:cNvSpPr/>
          <p:nvPr/>
        </p:nvSpPr>
        <p:spPr>
          <a:xfrm>
            <a:off x="6095880" y="3429000"/>
            <a:ext cx="304560" cy="30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3" name="TextShape 3"/>
          <p:cNvSpPr txBox="1"/>
          <p:nvPr/>
        </p:nvSpPr>
        <p:spPr>
          <a:xfrm>
            <a:off x="1005840" y="2651760"/>
            <a:ext cx="10423800" cy="1005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90000"/>
              </a:lnSpc>
            </a:pPr>
            <a:r>
              <a:rPr b="1" lang="en-US" sz="6000" spc="-1" strike="noStrike">
                <a:solidFill>
                  <a:srgbClr val="ffffff"/>
                </a:solidFill>
                <a:latin typeface="Arial"/>
              </a:rPr>
              <a:t>Mi experiencia:</a:t>
            </a:r>
            <a:endParaRPr b="0" lang="en-US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4" name="TextShape 4"/>
          <p:cNvSpPr txBox="1"/>
          <p:nvPr/>
        </p:nvSpPr>
        <p:spPr>
          <a:xfrm>
            <a:off x="823320" y="2651760"/>
            <a:ext cx="11155320" cy="3657600"/>
          </a:xfrm>
          <a:prstGeom prst="rect">
            <a:avLst/>
          </a:prstGeom>
          <a:noFill/>
          <a:ln>
            <a:noFill/>
          </a:ln>
        </p:spPr>
      </p:sp>
    </p:spTree>
  </p:cSld>
  <p:timing>
    <p:tnLst>
      <p:par>
        <p:cTn id="23" dur="indefinite" restart="never" nodeType="tmRoot">
          <p:childTnLst>
            <p:seq>
              <p:cTn id="2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12121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90000"/>
              </a:lnSpc>
            </a:pPr>
            <a:r>
              <a:rPr b="1" lang="en-US" sz="4400" spc="-1" strike="noStrike">
                <a:solidFill>
                  <a:srgbClr val="ffffff"/>
                </a:solidFill>
                <a:latin typeface="Arial"/>
              </a:rPr>
              <a:t>Contacto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6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0" lang="en-US" sz="2800" spc="-1" strike="noStrike" u="sng">
                <a:solidFill>
                  <a:srgbClr val="0563c1"/>
                </a:solidFill>
                <a:uFillTx/>
                <a:latin typeface="Calibri"/>
                <a:hlinkClick r:id="rId1"/>
              </a:rPr>
              <a:t>http://www.oscarssanchez.com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0" lang="en-US" sz="2800" spc="-1" strike="noStrike" u="sng">
                <a:solidFill>
                  <a:srgbClr val="0563c1"/>
                </a:solidFill>
                <a:uFillTx/>
                <a:latin typeface="Calibri"/>
                <a:hlinkClick r:id="rId2"/>
              </a:rPr>
              <a:t>oscar.sanchez@10up.com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0" lang="en-US" sz="2800" spc="-1" strike="noStrike" u="sng">
                <a:solidFill>
                  <a:srgbClr val="0563c1"/>
                </a:solidFill>
                <a:uFillTx/>
                <a:latin typeface="Calibri"/>
                <a:hlinkClick r:id="rId3"/>
              </a:rPr>
              <a:t>http://10up.com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37" name="Picture 3" descr=""/>
          <p:cNvPicPr/>
          <p:nvPr/>
        </p:nvPicPr>
        <p:blipFill>
          <a:blip r:embed="rId4"/>
          <a:stretch/>
        </p:blipFill>
        <p:spPr>
          <a:xfrm>
            <a:off x="10617480" y="5283360"/>
            <a:ext cx="1574280" cy="15742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25" dur="indefinite" restart="never" nodeType="tmRoot">
          <p:childTnLst>
            <p:seq>
              <p:cTn id="2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12121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-273960" y="173160"/>
            <a:ext cx="6309000" cy="275292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90000"/>
              </a:lnSpc>
            </a:pPr>
            <a:r>
              <a:rPr b="1" lang="en-US" sz="6000" spc="-1" strike="noStrike">
                <a:solidFill>
                  <a:srgbClr val="ffffff"/>
                </a:solidFill>
                <a:latin typeface="Arial"/>
              </a:rPr>
              <a:t>¿Por qué contribuir?</a:t>
            </a:r>
            <a:endParaRPr b="0" lang="en-US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CustomShape 2"/>
          <p:cNvSpPr/>
          <p:nvPr/>
        </p:nvSpPr>
        <p:spPr>
          <a:xfrm>
            <a:off x="5943600" y="3276720"/>
            <a:ext cx="304560" cy="30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9" name="CustomShape 3"/>
          <p:cNvSpPr/>
          <p:nvPr/>
        </p:nvSpPr>
        <p:spPr>
          <a:xfrm>
            <a:off x="6095880" y="3429000"/>
            <a:ext cx="304560" cy="30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90" name="" descr=""/>
          <p:cNvPicPr/>
          <p:nvPr/>
        </p:nvPicPr>
        <p:blipFill>
          <a:blip r:embed="rId1"/>
          <a:stretch/>
        </p:blipFill>
        <p:spPr>
          <a:xfrm rot="20974200">
            <a:off x="6663240" y="523440"/>
            <a:ext cx="4245480" cy="56059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12121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457200" y="2103120"/>
            <a:ext cx="6309000" cy="275292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90000"/>
              </a:lnSpc>
            </a:pPr>
            <a:r>
              <a:rPr b="1" lang="en-US" sz="6000" spc="-1" strike="noStrike">
                <a:solidFill>
                  <a:srgbClr val="ffffff"/>
                </a:solidFill>
                <a:latin typeface="Arial"/>
              </a:rPr>
              <a:t>Razón 1: La comunidad se beneficia y lo agradece</a:t>
            </a:r>
            <a:endParaRPr b="0" lang="en-US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2" name="CustomShape 2"/>
          <p:cNvSpPr/>
          <p:nvPr/>
        </p:nvSpPr>
        <p:spPr>
          <a:xfrm>
            <a:off x="5943600" y="3276720"/>
            <a:ext cx="304560" cy="30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3" name="CustomShape 3"/>
          <p:cNvSpPr/>
          <p:nvPr/>
        </p:nvSpPr>
        <p:spPr>
          <a:xfrm>
            <a:off x="6095880" y="3429000"/>
            <a:ext cx="304560" cy="30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94" name="" descr=""/>
          <p:cNvPicPr/>
          <p:nvPr/>
        </p:nvPicPr>
        <p:blipFill>
          <a:blip r:embed="rId1"/>
          <a:stretch/>
        </p:blipFill>
        <p:spPr>
          <a:xfrm>
            <a:off x="6808680" y="1188720"/>
            <a:ext cx="4712760" cy="47127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12121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731880" y="1280160"/>
            <a:ext cx="6034680" cy="40233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90000"/>
              </a:lnSpc>
            </a:pPr>
            <a:r>
              <a:rPr b="1" lang="en-US" sz="6000" spc="-1" strike="noStrike">
                <a:solidFill>
                  <a:srgbClr val="ffffff"/>
                </a:solidFill>
                <a:latin typeface="Arial"/>
              </a:rPr>
              <a:t>Razón 2: A las empresas les llega justo en el cora.</a:t>
            </a:r>
            <a:endParaRPr b="0" lang="en-US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6" name="CustomShape 2"/>
          <p:cNvSpPr/>
          <p:nvPr/>
        </p:nvSpPr>
        <p:spPr>
          <a:xfrm>
            <a:off x="5943600" y="3276720"/>
            <a:ext cx="304560" cy="30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7" name="CustomShape 3"/>
          <p:cNvSpPr/>
          <p:nvPr/>
        </p:nvSpPr>
        <p:spPr>
          <a:xfrm>
            <a:off x="6095880" y="3429000"/>
            <a:ext cx="304560" cy="30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98" name="" descr=""/>
          <p:cNvPicPr/>
          <p:nvPr/>
        </p:nvPicPr>
        <p:blipFill>
          <a:blip r:embed="rId1"/>
          <a:stretch/>
        </p:blipFill>
        <p:spPr>
          <a:xfrm>
            <a:off x="7599960" y="1257480"/>
            <a:ext cx="4012920" cy="37717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12121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3017880" y="-1280160"/>
            <a:ext cx="6309000" cy="274320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90000"/>
              </a:lnSpc>
            </a:pPr>
            <a:r>
              <a:rPr b="1" lang="en-US" sz="6000" spc="-1" strike="noStrike">
                <a:solidFill>
                  <a:srgbClr val="ffffff"/>
                </a:solidFill>
                <a:latin typeface="Arial"/>
              </a:rPr>
              <a:t>Razón 3:</a:t>
            </a:r>
            <a:endParaRPr b="0" lang="en-US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0" name="CustomShape 2"/>
          <p:cNvSpPr/>
          <p:nvPr/>
        </p:nvSpPr>
        <p:spPr>
          <a:xfrm>
            <a:off x="5943600" y="3276720"/>
            <a:ext cx="304560" cy="30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1" name="CustomShape 3"/>
          <p:cNvSpPr/>
          <p:nvPr/>
        </p:nvSpPr>
        <p:spPr>
          <a:xfrm>
            <a:off x="6095880" y="3429000"/>
            <a:ext cx="304560" cy="30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02" name="" descr=""/>
          <p:cNvPicPr/>
          <p:nvPr/>
        </p:nvPicPr>
        <p:blipFill>
          <a:blip r:embed="rId1"/>
          <a:stretch/>
        </p:blipFill>
        <p:spPr>
          <a:xfrm>
            <a:off x="2198880" y="1602360"/>
            <a:ext cx="8133840" cy="45241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12121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CustomShape 1"/>
          <p:cNvSpPr/>
          <p:nvPr/>
        </p:nvSpPr>
        <p:spPr>
          <a:xfrm>
            <a:off x="5943600" y="3276720"/>
            <a:ext cx="304560" cy="30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4" name="CustomShape 2"/>
          <p:cNvSpPr/>
          <p:nvPr/>
        </p:nvSpPr>
        <p:spPr>
          <a:xfrm>
            <a:off x="6095880" y="3429000"/>
            <a:ext cx="304560" cy="30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5" name="TextShape 3"/>
          <p:cNvSpPr txBox="1"/>
          <p:nvPr/>
        </p:nvSpPr>
        <p:spPr>
          <a:xfrm>
            <a:off x="823320" y="2560320"/>
            <a:ext cx="10423800" cy="1005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90000"/>
              </a:lnSpc>
            </a:pPr>
            <a:r>
              <a:rPr b="1" lang="en-US" sz="6000" spc="-1" strike="noStrike">
                <a:solidFill>
                  <a:srgbClr val="ffffff"/>
                </a:solidFill>
                <a:latin typeface="Arial"/>
              </a:rPr>
              <a:t>Pasos prácticos:</a:t>
            </a:r>
            <a:endParaRPr b="0" lang="en-US" sz="6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12121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stomShape 1"/>
          <p:cNvSpPr/>
          <p:nvPr/>
        </p:nvSpPr>
        <p:spPr>
          <a:xfrm>
            <a:off x="5943600" y="3276720"/>
            <a:ext cx="304560" cy="30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7" name="CustomShape 2"/>
          <p:cNvSpPr/>
          <p:nvPr/>
        </p:nvSpPr>
        <p:spPr>
          <a:xfrm>
            <a:off x="6095880" y="3429000"/>
            <a:ext cx="304560" cy="30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8" name="TextShape 3"/>
          <p:cNvSpPr txBox="1"/>
          <p:nvPr/>
        </p:nvSpPr>
        <p:spPr>
          <a:xfrm>
            <a:off x="823320" y="2560320"/>
            <a:ext cx="10423800" cy="1005840"/>
          </a:xfrm>
          <a:prstGeom prst="rect">
            <a:avLst/>
          </a:prstGeom>
          <a:noFill/>
          <a:ln>
            <a:noFill/>
          </a:ln>
        </p:spPr>
      </p:sp>
      <p:pic>
        <p:nvPicPr>
          <p:cNvPr id="109" name="" descr=""/>
          <p:cNvPicPr/>
          <p:nvPr/>
        </p:nvPicPr>
        <p:blipFill>
          <a:blip r:embed="rId1"/>
          <a:stretch/>
        </p:blipFill>
        <p:spPr>
          <a:xfrm>
            <a:off x="676080" y="1545120"/>
            <a:ext cx="10753920" cy="4032360"/>
          </a:xfrm>
          <a:prstGeom prst="rect">
            <a:avLst/>
          </a:prstGeom>
          <a:ln>
            <a:noFill/>
          </a:ln>
        </p:spPr>
      </p:pic>
      <p:sp>
        <p:nvSpPr>
          <p:cNvPr id="110" name="TextShape 4"/>
          <p:cNvSpPr txBox="1"/>
          <p:nvPr/>
        </p:nvSpPr>
        <p:spPr>
          <a:xfrm>
            <a:off x="1006200" y="182880"/>
            <a:ext cx="10423800" cy="1005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90000"/>
              </a:lnSpc>
            </a:pPr>
            <a:r>
              <a:rPr b="1" lang="en-US" sz="6000" spc="-1" strike="noStrike">
                <a:solidFill>
                  <a:srgbClr val="ffffff"/>
                </a:solidFill>
                <a:latin typeface="Arial"/>
              </a:rPr>
              <a:t>Buscando en GitHub...</a:t>
            </a:r>
            <a:endParaRPr b="0" lang="en-US" sz="6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12121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ustomShape 1"/>
          <p:cNvSpPr/>
          <p:nvPr/>
        </p:nvSpPr>
        <p:spPr>
          <a:xfrm>
            <a:off x="5943600" y="3276720"/>
            <a:ext cx="304560" cy="30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2" name="CustomShape 2"/>
          <p:cNvSpPr/>
          <p:nvPr/>
        </p:nvSpPr>
        <p:spPr>
          <a:xfrm>
            <a:off x="6095880" y="3429000"/>
            <a:ext cx="304560" cy="30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3" name="TextShape 3"/>
          <p:cNvSpPr txBox="1"/>
          <p:nvPr/>
        </p:nvSpPr>
        <p:spPr>
          <a:xfrm>
            <a:off x="823320" y="2560320"/>
            <a:ext cx="10423800" cy="1005840"/>
          </a:xfrm>
          <a:prstGeom prst="rect">
            <a:avLst/>
          </a:prstGeom>
          <a:noFill/>
          <a:ln>
            <a:noFill/>
          </a:ln>
        </p:spPr>
      </p:sp>
      <p:sp>
        <p:nvSpPr>
          <p:cNvPr id="114" name="TextShape 4"/>
          <p:cNvSpPr txBox="1"/>
          <p:nvPr/>
        </p:nvSpPr>
        <p:spPr>
          <a:xfrm>
            <a:off x="1005840" y="182880"/>
            <a:ext cx="10423800" cy="1005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90000"/>
              </a:lnSpc>
            </a:pPr>
            <a:r>
              <a:rPr b="1" lang="en-US" sz="6000" spc="-1" strike="noStrike">
                <a:solidFill>
                  <a:srgbClr val="ffffff"/>
                </a:solidFill>
                <a:latin typeface="Arial"/>
              </a:rPr>
              <a:t>Lo encontramos!</a:t>
            </a:r>
            <a:endParaRPr b="0" lang="en-US" sz="60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15" name="" descr=""/>
          <p:cNvPicPr/>
          <p:nvPr/>
        </p:nvPicPr>
        <p:blipFill>
          <a:blip r:embed="rId1"/>
          <a:stretch/>
        </p:blipFill>
        <p:spPr>
          <a:xfrm>
            <a:off x="731520" y="1577880"/>
            <a:ext cx="11155320" cy="41828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5" dur="indefinite" restart="never" nodeType="tmRoot">
          <p:childTnLst>
            <p:seq>
              <p:cTn id="1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12121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ustomShape 1"/>
          <p:cNvSpPr/>
          <p:nvPr/>
        </p:nvSpPr>
        <p:spPr>
          <a:xfrm>
            <a:off x="5943600" y="3276720"/>
            <a:ext cx="304560" cy="30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7" name="CustomShape 2"/>
          <p:cNvSpPr/>
          <p:nvPr/>
        </p:nvSpPr>
        <p:spPr>
          <a:xfrm>
            <a:off x="6095880" y="3429000"/>
            <a:ext cx="304560" cy="30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8" name="TextShape 3"/>
          <p:cNvSpPr txBox="1"/>
          <p:nvPr/>
        </p:nvSpPr>
        <p:spPr>
          <a:xfrm>
            <a:off x="823320" y="2560320"/>
            <a:ext cx="10423800" cy="1005840"/>
          </a:xfrm>
          <a:prstGeom prst="rect">
            <a:avLst/>
          </a:prstGeom>
          <a:noFill/>
          <a:ln>
            <a:noFill/>
          </a:ln>
        </p:spPr>
      </p:sp>
      <p:sp>
        <p:nvSpPr>
          <p:cNvPr id="119" name="TextShape 4"/>
          <p:cNvSpPr txBox="1"/>
          <p:nvPr/>
        </p:nvSpPr>
        <p:spPr>
          <a:xfrm>
            <a:off x="1005840" y="182880"/>
            <a:ext cx="10423800" cy="1005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90000"/>
              </a:lnSpc>
            </a:pPr>
            <a:r>
              <a:rPr b="1" lang="en-US" sz="6000" spc="-1" strike="noStrike">
                <a:solidFill>
                  <a:srgbClr val="ffffff"/>
                </a:solidFill>
                <a:latin typeface="Arial"/>
              </a:rPr>
              <a:t>Pull request time ...</a:t>
            </a:r>
            <a:endParaRPr b="0" lang="en-US" sz="60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20" name="" descr=""/>
          <p:cNvPicPr/>
          <p:nvPr/>
        </p:nvPicPr>
        <p:blipFill>
          <a:blip r:embed="rId1"/>
          <a:stretch/>
        </p:blipFill>
        <p:spPr>
          <a:xfrm>
            <a:off x="2011680" y="1493280"/>
            <a:ext cx="8229600" cy="49989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7" dur="indefinite" restart="never" nodeType="tmRoot">
          <p:childTnLst>
            <p:seq>
              <p:cTn id="1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</TotalTime>
  <Application>LibreOffice/6.0.3.2$Linux_X86_64 LibreOffice_project/00m0$Build-2</Application>
  <Words>58</Words>
  <Paragraphs>16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2018-08-08T04:26:06Z</dcterms:created>
  <dc:creator>Cactuar</dc:creator>
  <dc:description/>
  <dc:language>en-US</dc:language>
  <cp:lastModifiedBy/>
  <dcterms:modified xsi:type="dcterms:W3CDTF">2018-08-20T13:49:05Z</dcterms:modified>
  <cp:revision>5</cp:revision>
  <dc:subject/>
  <dc:title>Contribuir para aprender.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7</vt:i4>
  </property>
</Properties>
</file>